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9" r:id="rId3"/>
    <p:sldId id="270" r:id="rId4"/>
    <p:sldId id="271" r:id="rId5"/>
    <p:sldId id="261" r:id="rId6"/>
    <p:sldId id="262" r:id="rId7"/>
    <p:sldId id="264" r:id="rId8"/>
    <p:sldId id="265" r:id="rId9"/>
    <p:sldId id="266" r:id="rId10"/>
    <p:sldId id="26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E8AE28-D6F6-4BDF-801A-733C603D87D1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DD59ED-0F0B-466E-AC5E-90BF387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8AE28-D6F6-4BDF-801A-733C603D87D1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D59ED-0F0B-466E-AC5E-90BF387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7E8AE28-D6F6-4BDF-801A-733C603D87D1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DD59ED-0F0B-466E-AC5E-90BF387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8AE28-D6F6-4BDF-801A-733C603D87D1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D59ED-0F0B-466E-AC5E-90BF387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E8AE28-D6F6-4BDF-801A-733C603D87D1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EDD59ED-0F0B-466E-AC5E-90BF387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8AE28-D6F6-4BDF-801A-733C603D87D1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D59ED-0F0B-466E-AC5E-90BF387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8AE28-D6F6-4BDF-801A-733C603D87D1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D59ED-0F0B-466E-AC5E-90BF387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8AE28-D6F6-4BDF-801A-733C603D87D1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D59ED-0F0B-466E-AC5E-90BF387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E8AE28-D6F6-4BDF-801A-733C603D87D1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D59ED-0F0B-466E-AC5E-90BF387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8AE28-D6F6-4BDF-801A-733C603D87D1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D59ED-0F0B-466E-AC5E-90BF387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8AE28-D6F6-4BDF-801A-733C603D87D1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D59ED-0F0B-466E-AC5E-90BF3870F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7E8AE28-D6F6-4BDF-801A-733C603D87D1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DD59ED-0F0B-466E-AC5E-90BF387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User\&#1052;&#1086;&#1080;%20&#1076;&#1086;&#1082;&#1091;&#1084;&#1077;&#1085;&#1090;&#1099;\&#1052;&#1086;&#1080;%20&#1088;&#1080;&#1089;&#1091;&#1085;&#1082;&#1080;\IMG_0635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User\&#1052;&#1086;&#1080;%20&#1076;&#1086;&#1082;&#1091;&#1084;&#1077;&#1085;&#1090;&#1099;\&#1052;&#1086;&#1080;%20&#1088;&#1080;&#1089;&#1091;&#1085;&#1082;&#1080;\IMG_0638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file:///C:\Documents%20and%20Settings\User\&#1052;&#1086;&#1080;%20&#1076;&#1086;&#1082;&#1091;&#1084;&#1077;&#1085;&#1090;&#1099;\&#1052;&#1086;&#1080;%20&#1088;&#1080;&#1089;&#1091;&#1085;&#1082;&#1080;\IMG_0635.jpg" TargetMode="External"/><Relationship Id="rId7" Type="http://schemas.openxmlformats.org/officeDocument/2006/relationships/image" Target="file:///C:\Documents%20and%20Settings\User\&#1052;&#1086;&#1080;%20&#1076;&#1086;&#1082;&#1091;&#1084;&#1077;&#1085;&#1090;&#1099;\&#1052;&#1086;&#1080;%20&#1088;&#1080;&#1089;&#1091;&#1085;&#1082;&#1080;\IMG_0639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file:///C:\Documents%20and%20Settings\User\&#1052;&#1086;&#1080;%20&#1076;&#1086;&#1082;&#1091;&#1084;&#1077;&#1085;&#1090;&#1099;\&#1052;&#1086;&#1080;%20&#1088;&#1080;&#1089;&#1091;&#1085;&#1082;&#1080;\IMG_0636.jpg" TargetMode="External"/><Relationship Id="rId4" Type="http://schemas.openxmlformats.org/officeDocument/2006/relationships/image" Target="../media/image22.jpeg"/><Relationship Id="rId9" Type="http://schemas.openxmlformats.org/officeDocument/2006/relationships/image" Target="file:///C:\Documents%20and%20Settings\User\&#1052;&#1086;&#1080;%20&#1076;&#1086;&#1082;&#1091;&#1084;&#1077;&#1085;&#1090;&#1099;\&#1052;&#1086;&#1080;%20&#1088;&#1080;&#1089;&#1091;&#1085;&#1082;&#1080;\IMG_0645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39000" cy="89156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istral" pitchFamily="66" charset="0"/>
              </a:rPr>
              <a:t>Творческий проект</a:t>
            </a:r>
            <a:endParaRPr lang="ru-RU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5103674"/>
            <a:ext cx="4714908" cy="1846659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Учебная презентация</a:t>
            </a:r>
          </a:p>
          <a:p>
            <a:pPr algn="ctr"/>
            <a:r>
              <a:rPr lang="ru-RU" sz="1600" dirty="0" smtClean="0">
                <a:latin typeface="+mj-lt"/>
              </a:rPr>
              <a:t>Рудаковой Валерии </a:t>
            </a:r>
            <a:r>
              <a:rPr lang="ru-RU" sz="1600" smtClean="0">
                <a:latin typeface="+mj-lt"/>
              </a:rPr>
              <a:t>обучающейся 8 </a:t>
            </a:r>
            <a:r>
              <a:rPr lang="ru-RU" sz="1600" dirty="0" smtClean="0">
                <a:latin typeface="+mj-lt"/>
              </a:rPr>
              <a:t>класса </a:t>
            </a:r>
          </a:p>
          <a:p>
            <a:pPr algn="ctr"/>
            <a:r>
              <a:rPr lang="ru-RU" sz="1600" dirty="0" smtClean="0">
                <a:latin typeface="+mj-lt"/>
              </a:rPr>
              <a:t>ГКОУ РО школы-интерната п. Орловского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Руководитель проекта:   Колесникова Н.И.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учитель профессионально-трудового обучения</a:t>
            </a:r>
            <a:endParaRPr lang="ru-RU" sz="16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rgbClr val="942310"/>
                </a:solidFill>
                <a:latin typeface="Mistral" pitchFamily="66" charset="0"/>
                <a:cs typeface="Arial" pitchFamily="34" charset="0"/>
              </a:rPr>
              <a:t>Результат работы</a:t>
            </a:r>
          </a:p>
        </p:txBody>
      </p:sp>
      <p:sp>
        <p:nvSpPr>
          <p:cNvPr id="4100" name="Текст 9"/>
          <p:cNvSpPr>
            <a:spLocks noGrp="1"/>
          </p:cNvSpPr>
          <p:nvPr>
            <p:ph type="body" idx="2"/>
          </p:nvPr>
        </p:nvSpPr>
        <p:spPr>
          <a:xfrm>
            <a:off x="428625" y="1428750"/>
            <a:ext cx="3008313" cy="4691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лера\фото\100_33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29066"/>
            <a:ext cx="3357554" cy="251816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5" name="Picture 2" descr="E:\лера\фото\100_3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2781311" cy="208598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>
                <a:solidFill>
                  <a:srgbClr val="94231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94231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94231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94231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94231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94231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94231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94231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94231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94231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94231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br>
              <a:rPr lang="ru-RU" sz="3200" dirty="0" smtClean="0">
                <a:solidFill>
                  <a:srgbClr val="94231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rgbClr val="9423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 flipV="1">
            <a:off x="457200" y="6857999"/>
            <a:ext cx="7239000" cy="45719"/>
          </a:xfrm>
        </p:spPr>
        <p:txBody>
          <a:bodyPr rtlCol="0">
            <a:normAutofit fontScale="2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  <a:defRPr/>
            </a:pP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изделия стоят недорого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сшила их сама.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вещи хорошо сочетаются между собой и дополнили мой гардероб.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286000" y="4941167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Мой наряд - от всех отличен,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 удобен и практичен.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Красиво?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сшила я его сама!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42310"/>
                </a:solidFill>
                <a:latin typeface="Mistral" pitchFamily="66" charset="0"/>
              </a:rPr>
              <a:t>Работа над проектом</a:t>
            </a:r>
          </a:p>
        </p:txBody>
      </p:sp>
      <p:pic>
        <p:nvPicPr>
          <p:cNvPr id="4098" name="Picture 2" descr="C:\Users\Пользователь\Desktop\news_0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453197" cy="2286016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4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86256"/>
            <a:ext cx="2724596" cy="2143140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esktop\fashion_shorts_2011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357298"/>
            <a:ext cx="3805338" cy="23574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34" y="4500570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журнала мод я выбрала  фасон шорт.</a:t>
            </a:r>
          </a:p>
        </p:txBody>
      </p:sp>
      <p:pic>
        <p:nvPicPr>
          <p:cNvPr id="4102" name="Picture 6" descr="C:\Users\Пользователь\Desktop\5616068552046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071942"/>
            <a:ext cx="1090998" cy="130967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103" name="Picture 7" descr="C:\Users\Пользователь\Desktop\diana_moden_6_iyun_2012_vykroyki_14871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86116" y="4357694"/>
            <a:ext cx="1071570" cy="14287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104" name="Picture 8" descr="C:\Users\Пользователь\Desktop\10326ae193063696_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5072074"/>
            <a:ext cx="955399" cy="13430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istral" pitchFamily="66" charset="0"/>
              </a:rPr>
              <a:t>Из истории шорт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Шорты появились несколько столетий назад. Тогда они совсем не были похожи на современные варианты.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Изначально и довольно долго шорты, как и чулки были только деталью мужской одежды.</a:t>
            </a:r>
            <a:br>
              <a:rPr lang="ru-RU" dirty="0" smtClean="0"/>
            </a:br>
            <a:r>
              <a:rPr lang="ru-RU" dirty="0" smtClean="0"/>
              <a:t>Они существовали с семнадцатого века в виде удобных для езды на лошадях бриджей до колен. В XIX веке в виде </a:t>
            </a:r>
            <a:r>
              <a:rPr lang="ru-RU" dirty="0" err="1" smtClean="0"/>
              <a:t>бермудов</a:t>
            </a:r>
            <a:r>
              <a:rPr lang="ru-RU" dirty="0" smtClean="0"/>
              <a:t> их носили англичане. А в середине ХХ века стала популярна еще одна разновидность шорт - </a:t>
            </a:r>
            <a:r>
              <a:rPr lang="ru-RU" dirty="0" err="1" smtClean="0"/>
              <a:t>капри</a:t>
            </a:r>
            <a:r>
              <a:rPr lang="ru-RU" dirty="0" smtClean="0"/>
              <a:t>. Так их назвали потому, что именно на этом острове дизайнеры обратили внимание на моряков, закатывающих для удобства штанины брюк.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Эволюция создавала массу разновидностей, способов применения, материалов и длины шорт. Сейчас мы имеем самые интересные и удобные «выжимки» из экспериментов прошедших эпох.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начале 20 века появились и женские шорты. Первыми фасонами шорт стали пляжные шорты и спортивные шорты. Буквально через несколько лет шорты превратились в повседневную форму одежды.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России пионеры стали носить шорты еще в 1910-х годах на манер юных скаутов. Взрослым в то время категорически было запрещено носить шорты. В 1950-е годы на курортах юга на таких граждан могли даже наложить штраф. </a:t>
            </a:r>
            <a:br>
              <a:rPr lang="ru-RU" dirty="0" smtClean="0"/>
            </a:br>
            <a:r>
              <a:rPr lang="ru-RU" dirty="0" smtClean="0"/>
              <a:t>У нас шорты для взрослых появились в продаже только после поднятия «железного занавеса».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Пользователь\Desktop\лера\iCAEFLQ2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7166"/>
            <a:ext cx="952500" cy="1428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34004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istral" pitchFamily="66" charset="0"/>
              </a:rPr>
              <a:t>Разновидности современных женских шорт:</a:t>
            </a:r>
            <a:endParaRPr lang="ru-RU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054485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Мини-шорты женские (открывают бедра полностью)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Классические шорты (открывают 1/2 или 2/3 бедра)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Шорты-бермуды</a:t>
            </a:r>
            <a:r>
              <a:rPr lang="ru-RU" dirty="0" smtClean="0"/>
              <a:t> (выше колен)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Шорты-бриджи (до колен)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Шорты-капри</a:t>
            </a:r>
            <a:r>
              <a:rPr lang="ru-RU" dirty="0" smtClean="0"/>
              <a:t> (ниже колен)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C:\Users\Пользователь\Desktop\лера\8ff60590a5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785794"/>
            <a:ext cx="785818" cy="145128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6" name="Picture 6" descr="C:\Users\Пользователь\Desktop\лера\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14818"/>
            <a:ext cx="1047747" cy="157162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7" name="Picture 7" descr="C:\Users\Пользователь\Desktop\лера\40808107-39488783-34467240-sor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357430"/>
            <a:ext cx="1003143" cy="150971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8" name="Picture 8" descr="C:\Users\Пользователь\Desktop\лера\iCAD9LVF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5072074"/>
            <a:ext cx="1071570" cy="160735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6" name="Стрелка вправо 15"/>
          <p:cNvSpPr/>
          <p:nvPr/>
        </p:nvSpPr>
        <p:spPr>
          <a:xfrm rot="20427467">
            <a:off x="2928131" y="1782310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0510908">
            <a:off x="4278284" y="2614482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714744" y="3429000"/>
            <a:ext cx="264320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215629">
            <a:off x="4268996" y="4516849"/>
            <a:ext cx="135732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385304">
            <a:off x="2928031" y="5273599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571472" y="428604"/>
            <a:ext cx="6357982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42310"/>
                </a:solidFill>
                <a:latin typeface="Mistral" pitchFamily="66" charset="0"/>
              </a:rPr>
              <a:t>Работа над проектом</a:t>
            </a:r>
            <a:br>
              <a:rPr lang="ru-RU" b="1" dirty="0" smtClean="0">
                <a:solidFill>
                  <a:srgbClr val="942310"/>
                </a:solidFill>
                <a:latin typeface="Mistral" pitchFamily="66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Пересняла выкройку своего размера, раскроила изделия, сметала,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примерила и приступила к пошиву.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Mistral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Эскиз шорт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Детали выкройки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Пользователь\Desktop\doska_photo99417_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825629" cy="1825629"/>
          </a:xfrm>
          <a:prstGeom prst="rect">
            <a:avLst/>
          </a:prstGeom>
          <a:noFill/>
        </p:spPr>
      </p:pic>
      <p:pic>
        <p:nvPicPr>
          <p:cNvPr id="1026" name="Picture 2" descr="E:\2013_05_06\IM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91" y="2708920"/>
            <a:ext cx="3574036" cy="2232248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2013_05_06\IMG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2912970" cy="3535652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42310"/>
                </a:solidFill>
                <a:latin typeface="Mistral" pitchFamily="66" charset="0"/>
              </a:rPr>
              <a:t>Работа над проектом</a:t>
            </a:r>
          </a:p>
        </p:txBody>
      </p:sp>
      <p:sp>
        <p:nvSpPr>
          <p:cNvPr id="3075" name="Текст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Процесс пошива шорт</a:t>
            </a:r>
          </a:p>
        </p:txBody>
      </p:sp>
      <p:sp>
        <p:nvSpPr>
          <p:cNvPr id="3077" name="Текст 6"/>
          <p:cNvSpPr>
            <a:spLocks noGrp="1"/>
          </p:cNvSpPr>
          <p:nvPr>
            <p:ph type="body" sz="half" idx="3"/>
          </p:nvPr>
        </p:nvSpPr>
        <p:spPr/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Готовое изделие</a:t>
            </a:r>
          </a:p>
        </p:txBody>
      </p:sp>
      <p:pic>
        <p:nvPicPr>
          <p:cNvPr id="8" name="IMG_0635.jpg" descr="C:\Documents and Settings\User\Мои документы\Мои рисунки\IMG_0635.jpg"/>
          <p:cNvPicPr>
            <a:picLocks noGrp="1" noChangeAspect="1"/>
          </p:cNvPicPr>
          <p:nvPr>
            <p:ph sz="quarter" idx="2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785786" y="2285992"/>
            <a:ext cx="2714644" cy="2500330"/>
          </a:xfrm>
        </p:spPr>
      </p:pic>
      <p:pic>
        <p:nvPicPr>
          <p:cNvPr id="2051" name="Picture 3" descr="E:\лера\фото\100_33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285992"/>
            <a:ext cx="292895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42310"/>
                </a:solidFill>
                <a:latin typeface="Mistral" pitchFamily="66" charset="0"/>
              </a:rPr>
              <a:t>Работа над проектом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428736"/>
            <a:ext cx="3500433" cy="92869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меня увлекает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результат радует</a:t>
            </a:r>
          </a:p>
        </p:txBody>
      </p:sp>
      <p:pic>
        <p:nvPicPr>
          <p:cNvPr id="9" name="IMG_0638.jpg" descr="C:\Documents and Settings\User\Мои документы\Мои рисунки\IMG_0638.jpg"/>
          <p:cNvPicPr>
            <a:picLocks noGrp="1" noChangeAspect="1"/>
          </p:cNvPicPr>
          <p:nvPr>
            <p:ph sz="quarter" idx="2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642909" y="2448322"/>
            <a:ext cx="3000397" cy="3195256"/>
          </a:xfrm>
        </p:spPr>
      </p:pic>
      <p:pic>
        <p:nvPicPr>
          <p:cNvPr id="7" name="Содержимое 6" descr="ВЛАДА.bmp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86287" y="2368550"/>
            <a:ext cx="2705100" cy="280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13" cy="941388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solidFill>
                  <a:srgbClr val="942310"/>
                </a:solidFill>
                <a:latin typeface="Mistral" pitchFamily="66" charset="0"/>
              </a:rPr>
              <a:t>Работа над проектом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85750" y="1357313"/>
            <a:ext cx="4000500" cy="46910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7239000" cy="5148054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работы я совершенствовала навыки работы на промышленной машине, на краеобмёточной машине и приёмы работы с электрическим утюгом.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071813" y="27860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5000625" y="5072063"/>
            <a:ext cx="484187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IMG_0635.jpg" descr="C:\Documents and Settings\User\Мои документы\Мои рисунки\IMG_0635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2285984" y="4071942"/>
            <a:ext cx="1857388" cy="1772032"/>
          </a:xfrm>
          <a:prstGeom prst="rect">
            <a:avLst/>
          </a:prstGeom>
        </p:spPr>
      </p:pic>
      <p:pic>
        <p:nvPicPr>
          <p:cNvPr id="12" name="IMG_0636.jpg" descr="C:\Documents and Settings\User\Мои документы\Мои рисунки\IMG_0636.jp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357158" y="1928802"/>
            <a:ext cx="1857388" cy="1714512"/>
          </a:xfrm>
          <a:prstGeom prst="rect">
            <a:avLst/>
          </a:prstGeom>
        </p:spPr>
      </p:pic>
      <p:pic>
        <p:nvPicPr>
          <p:cNvPr id="13" name="IMG_0639.jpg" descr="C:\Documents and Settings\User\Мои документы\Мои рисунки\IMG_0639.jpg"/>
          <p:cNvPicPr>
            <a:picLocks noChangeAspect="1"/>
          </p:cNvPicPr>
          <p:nvPr/>
        </p:nvPicPr>
        <p:blipFill>
          <a:blip r:embed="rId6" r:link="rId7" cstate="print"/>
          <a:stretch>
            <a:fillRect/>
          </a:stretch>
        </p:blipFill>
        <p:spPr>
          <a:xfrm>
            <a:off x="4500562" y="1928802"/>
            <a:ext cx="1747763" cy="2047868"/>
          </a:xfrm>
          <a:prstGeom prst="rect">
            <a:avLst/>
          </a:prstGeom>
        </p:spPr>
      </p:pic>
      <p:pic>
        <p:nvPicPr>
          <p:cNvPr id="14" name="IMG_0645.jpg" descr="C:\Documents and Settings\User\Мои документы\Мои рисунки\IMG_0645.jpg"/>
          <p:cNvPicPr>
            <a:picLocks noChangeAspect="1"/>
          </p:cNvPicPr>
          <p:nvPr/>
        </p:nvPicPr>
        <p:blipFill>
          <a:blip r:embed="rId8" r:link="rId9" cstate="print"/>
          <a:stretch>
            <a:fillRect/>
          </a:stretch>
        </p:blipFill>
        <p:spPr>
          <a:xfrm>
            <a:off x="6072198" y="4286256"/>
            <a:ext cx="1928826" cy="2309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942310"/>
                </a:solidFill>
                <a:latin typeface="Mistral" pitchFamily="66" charset="0"/>
                <a:cs typeface="Arial" charset="0"/>
              </a:rPr>
              <a:t>Экономический расчёт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Материал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Цена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Стоимость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ткань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 см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 рублей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96 рублей</a:t>
                      </a:r>
                      <a:endParaRPr lang="ru-RU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Молния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штука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рублей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рублей</a:t>
                      </a:r>
                      <a:endParaRPr lang="ru-RU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Пуговицы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Флизелин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0,10 см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 рублей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3р 50 к</a:t>
                      </a:r>
                      <a:endParaRPr lang="ru-RU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Нитки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штуки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рублей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 рубля</a:t>
                      </a:r>
                      <a:endParaRPr lang="ru-RU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Итого: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139р 50 к</a:t>
                      </a:r>
                      <a:endParaRPr lang="ru-RU" dirty="0"/>
                    </a:p>
                  </a:txBody>
                  <a:tcPr marL="80433" marR="804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176</TotalTime>
  <Words>224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Творческий проект</vt:lpstr>
      <vt:lpstr>Работа над проектом</vt:lpstr>
      <vt:lpstr>Из истории шорт. </vt:lpstr>
      <vt:lpstr>Разновидности современных женских шорт:</vt:lpstr>
      <vt:lpstr>Работа над проектом Пересняла выкройку своего размера, раскроила изделия, сметала,  примерила и приступила к пошиву. </vt:lpstr>
      <vt:lpstr>Работа над проектом</vt:lpstr>
      <vt:lpstr>Работа над проектом</vt:lpstr>
      <vt:lpstr>Работа над проектом</vt:lpstr>
      <vt:lpstr>Экономический расчёт </vt:lpstr>
      <vt:lpstr> Результат работы</vt:lpstr>
      <vt:lpstr>     Вывод: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27</cp:revision>
  <dcterms:created xsi:type="dcterms:W3CDTF">2013-04-29T14:09:14Z</dcterms:created>
  <dcterms:modified xsi:type="dcterms:W3CDTF">2015-08-28T21:21:06Z</dcterms:modified>
</cp:coreProperties>
</file>